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55aeb934fd707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55aeb934fd707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2af74621c9b5a6a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2af74621c9b5a6a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8a0838024bf5b5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8a0838024bf5b5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8a0838024bf5b5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8a0838024bf5b5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8a0838024bf5b55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8a0838024bf5b55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8a0838024bf5b5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8a0838024bf5b5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8a0838024bf5b55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8a0838024bf5b55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8a0838024bf5b5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8a0838024bf5b5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93f9da940def1b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93f9da940def1b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93f9da940def1b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93f9da940def1b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93f9da940def1b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93f9da940def1b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581fa583bab052d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581fa583bab052d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c75d2821be0bdc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c75d2821be0bdc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581fa583bab052d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581fa583bab052d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2af74621c9b5a6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2af74621c9b5a6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2af74621c9b5a6a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2af74621c9b5a6a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3.jpg"/><Relationship Id="rId6" Type="http://schemas.openxmlformats.org/officeDocument/2006/relationships/image" Target="../media/image22.jpg"/><Relationship Id="rId7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3550" r="-3549" t="0"/>
          <a:stretch/>
        </p:blipFill>
        <p:spPr>
          <a:xfrm>
            <a:off x="93175" y="1599025"/>
            <a:ext cx="2512627" cy="201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60067" l="49968" r="20113" t="12192"/>
          <a:stretch/>
        </p:blipFill>
        <p:spPr>
          <a:xfrm>
            <a:off x="2605800" y="1011550"/>
            <a:ext cx="2908051" cy="81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62865" l="61445" r="1242" t="3571"/>
          <a:stretch/>
        </p:blipFill>
        <p:spPr>
          <a:xfrm>
            <a:off x="6057425" y="1011550"/>
            <a:ext cx="2908048" cy="81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62637" l="49284" r="0" t="2882"/>
          <a:stretch/>
        </p:blipFill>
        <p:spPr>
          <a:xfrm>
            <a:off x="6057425" y="3317489"/>
            <a:ext cx="2908051" cy="8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7">
            <a:alphaModFix/>
          </a:blip>
          <a:srcRect b="62188" l="62650" r="1126" t="3899"/>
          <a:stretch/>
        </p:blipFill>
        <p:spPr>
          <a:xfrm>
            <a:off x="2605825" y="3317500"/>
            <a:ext cx="2908050" cy="8144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0" y="0"/>
            <a:ext cx="8356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https://youtube.com/playlist?list=PLNKn235QAaVIa9VLn-9uXnOj17gHl-q1g&amp;feature=shared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4">
            <a:alphaModFix/>
          </a:blip>
          <a:srcRect b="60068" l="18495" r="50246" t="12191"/>
          <a:stretch/>
        </p:blipFill>
        <p:spPr>
          <a:xfrm>
            <a:off x="4246272" y="2164525"/>
            <a:ext cx="2908051" cy="81444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0" y="396300"/>
            <a:ext cx="8871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to analyse a category ? Using 33 Metrics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757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118" y="152400"/>
            <a:ext cx="551377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17" y="152400"/>
            <a:ext cx="795621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9001"/>
            <a:ext cx="8839203" cy="4412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8838"/>
            <a:ext cx="8839203" cy="444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1313"/>
            <a:ext cx="8839203" cy="440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415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0" y="923875"/>
            <a:ext cx="4506851" cy="34052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65147" y="2"/>
            <a:ext cx="42462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https://public.tableau.com/app/profile/toni.burke/viz/CategoryManagementDashboard/Dashboard1</a:t>
            </a:r>
            <a:endParaRPr sz="12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075" y="1018625"/>
            <a:ext cx="4506848" cy="331055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643074" y="-28950"/>
            <a:ext cx="4246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https://datawiz.io/en/blog/the-impact-of-category-management-in-retail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5600"/>
            <a:ext cx="3181849" cy="440550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152400" y="28950"/>
            <a:ext cx="48636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https://public.tableau.com/app/profile/r.prabhu/viz/NordstromCategoryManagementDashboard/CategoryDashboard</a:t>
            </a:r>
            <a:endParaRPr sz="12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9100" y="990325"/>
            <a:ext cx="5112497" cy="374824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016000" y="0"/>
            <a:ext cx="4128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https://public.tableau.com/app/profile/thinguyen0102/viz/Test23_final/FINAL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800" y="102900"/>
            <a:ext cx="3524925" cy="19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793" y="2160878"/>
            <a:ext cx="3524933" cy="28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b="0" l="0" r="0" t="-2627"/>
          <a:stretch/>
        </p:blipFill>
        <p:spPr>
          <a:xfrm>
            <a:off x="189525" y="102900"/>
            <a:ext cx="4591350" cy="49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50" y="0"/>
            <a:ext cx="3695499" cy="50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9153" y="148057"/>
            <a:ext cx="4532124" cy="203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150" y="2268225"/>
            <a:ext cx="4532125" cy="28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62223" cy="199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400"/>
            <a:ext cx="3571149" cy="276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2375"/>
            <a:ext cx="2411950" cy="482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7646" y="1212021"/>
            <a:ext cx="5337550" cy="28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9325"/>
            <a:ext cx="4248499" cy="41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100" y="509325"/>
            <a:ext cx="4248501" cy="38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58395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950" y="1702675"/>
            <a:ext cx="3483049" cy="15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